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  <p:sldMasterId id="2147483670" r:id="rId2"/>
  </p:sldMasterIdLst>
  <p:notesMasterIdLst>
    <p:notesMasterId r:id="rId5"/>
  </p:notesMasterIdLst>
  <p:handoutMasterIdLst>
    <p:handoutMasterId r:id="rId6"/>
  </p:handoutMasterIdLst>
  <p:sldIdLst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7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8548A-6287-EB45-B4B1-279259DFF25E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89809-EDAF-8548-B8E9-C670523A3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21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CB76F-8D6E-3540-92B7-B361C279DD85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44845-ACB1-A947-B39A-23726913D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4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828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51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4354-4DB8-2848-87A2-DEBC2264C2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3374" y="872106"/>
            <a:ext cx="750048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4B3572-64CD-1D46-916B-68B8FFCCAC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3374" y="3351781"/>
            <a:ext cx="750048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5915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43DB5-6B99-BA41-AC60-3BCE6666F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DFC6F-0BD7-D44F-B3AE-5BE90D7391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527" y="1825625"/>
            <a:ext cx="3628725" cy="376665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B73FC-C8DF-BA42-85F1-6F0C4C6D85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89634" y="1825625"/>
            <a:ext cx="3625716" cy="37666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23087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C8594-BF9E-2242-BDF4-02DB3B0BC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591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D9DE9-8A3D-F042-8FBB-D9C0D2095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497" y="727542"/>
            <a:ext cx="2949575" cy="1062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060152-2E20-B244-83B4-3611A235DF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66921" y="727543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202E53-183B-5A40-9163-76AE6A6E60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57497" y="178958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621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187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8981A-A2CA-0149-B39A-1866AEFA5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528" y="365125"/>
            <a:ext cx="74758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E1D9D7-76F1-024D-8765-A2DD284FBF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528" y="1825625"/>
            <a:ext cx="7475822" cy="3708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001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4" r:id="rId2"/>
    <p:sldLayoutId id="2147483676" r:id="rId3"/>
    <p:sldLayoutId id="214748367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A96C243-9155-3848-9AA8-3E3D5198C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03" y="6066952"/>
            <a:ext cx="1849777" cy="67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060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88F4A5-A362-2B49-B445-90FD093E78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0F05795-EB87-6E4B-89A9-9185A941D8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03E450-42BD-BB49-9D1B-E36762C09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167" y="6005307"/>
            <a:ext cx="1849777" cy="67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99677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Custom Design</vt:lpstr>
      <vt:lpstr>1_Custom Design</vt:lpstr>
      <vt:lpstr>PowerPoint Presentation</vt:lpstr>
      <vt:lpstr>PowerPoint Presentation</vt:lpstr>
    </vt:vector>
  </TitlesOfParts>
  <Company>The Lutheran Church-Missouri Synod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Chrissy Thomas</dc:creator>
  <cp:lastModifiedBy>McBurney, Jennifer</cp:lastModifiedBy>
  <cp:revision>20</cp:revision>
  <dcterms:created xsi:type="dcterms:W3CDTF">2015-07-10T20:33:27Z</dcterms:created>
  <dcterms:modified xsi:type="dcterms:W3CDTF">2018-05-21T16:43:56Z</dcterms:modified>
</cp:coreProperties>
</file>